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Relationship Id="rId47" Type="http://schemas.openxmlformats.org/officeDocument/2006/relationships/slide" Target="slides/slide42.xml"/>
<Relationship Id="rId48" Type="http://schemas.openxmlformats.org/officeDocument/2006/relationships/slide" Target="slides/slide43.xml"/>
<Relationship Id="rId49" Type="http://schemas.openxmlformats.org/officeDocument/2006/relationships/slide" Target="slides/slide44.xml"/>
<Relationship Id="rId50" Type="http://schemas.openxmlformats.org/officeDocument/2006/relationships/slide" Target="slides/slide45.xml"/>
<Relationship Id="rId51" Type="http://schemas.openxmlformats.org/officeDocument/2006/relationships/slide" Target="slides/slide46.xml"/>
<Relationship Id="rId52" Type="http://schemas.openxmlformats.org/officeDocument/2006/relationships/slide" Target="slides/slide47.xml"/>
<Relationship Id="rId53" Type="http://schemas.openxmlformats.org/officeDocument/2006/relationships/slide" Target="slides/slide48.xml"/>
<Relationship Id="rId54" Type="http://schemas.openxmlformats.org/officeDocument/2006/relationships/slide" Target="slides/slide49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6e5e11b072df55c292621d0b9cc85347adf129a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dc7ca2b893e68018f4d9dacf5114b457aa592ce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b62227eace891d622aa21e423139b57bf2252c2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540919854c8c63f064d11a79542652225e89357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fec9a8d4ff42a99f2abc8749eb02e8a106debc7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0e2fe1159f4578d1b142d41da437fb7c21a1561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6855dfea8100460e8465df69d19ee75d9a923dd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e9ce4b9f471347cf5db88414aa02125078930a3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1b16f46e2e73b51426f262f7f776078b57b277a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e9594c234bf3a3d199edcc82aa30e1f4fcb1da3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94c14986248aee1ea05d4e46cdf59be602c13b8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216a2784272dc0c68a9a55a89960f71a1e2e6cb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3923bb13ba0face51130fdc85ea1571f9f2d745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e794574574644655811faa772006e27b56b764a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265f977c9f65a506762d1fc3d5adce348524866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23e5fda49cfc6afe9d59a259a592cad2e0958bd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14d72769c3e2aedc11e1486c890ae3509d63a58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ed699cbd7c30e1267f789bc338b8a09625af600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b2d230392cabee573a39c66cd70628a77013ef9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00938533d51cf726718c02580c37faea83b7d8a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e8662738483768e2a864abcaa2da5b4241079cb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275b5fde958fbe9edd5a149cd4aee1316faa1ba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58d91798b7364a62e3c2b38532750da75446e81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df56ffdd67928e5416886adc89aa07349539fcb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df5a6dfb374349b6b630cce5e014800adae8fb7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375a302440467409c45cbc0372010e5276a75e6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75ea506f3803fbb61069db99def478dd59250d9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147020a338b8ce9970f449bc9b00eee4e80da1a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85bb232c7f7cbff3ba176e25baed68e6fea9bcd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452d67e89e5a5a6e1c9073b5c9a4a1da9e99471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ff129165ca83906ba447c1d38d0b05c578757fe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69d4fc1b99729b8676a14184f450b143c737652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66dffffd1290bc516696b81c0dde783a0322e60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19022764d7a643987852fefce83e5d06d609c9e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faa13bf0930db0ed0b31a77c801a39450b949e8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a6022cf9e4289251363c2a3b752eebc7e2352c0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d1796d1de30a9214d1f25901855e38908f316d3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fe366f06264e0a9ad34a048924a2255c753a17d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33d45af133a3e0fe5e167e3d5840ffebdf80600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2dc76ffc23269e71bb1ce25eafd9ba921e9514a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53ecf61e9647e89f5b985f1bf8f651b36fed07a.png"/>
</Relationships>

</file>

<file path=ppt/slides/_rels/slide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a7a0e9b39c9b28b1b14f868b5b57ff6e3503301.png"/>
</Relationships>

</file>

<file path=ppt/slides/_rels/slide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7736fda5241b967f5df5d1724e759c097f3ea81.png"/>
</Relationships>

</file>

<file path=ppt/slides/_rels/slide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1f1654af3d9213c0b7ed19edcfaa013d4356357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0118a230a687be727afd76600eb3b25f57c6b8a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0f0ff7a8bc5a043edf404ced8eac0eea34dd0a9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929f898da85416ee6df8eb1e4a71a64366b0372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24a3d7ef97182471787140172496e2b85d30c22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3be0c7655ec55223ce2646897a9456221297e4c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2023-01-30T12:06:26Z</dcterms:modified>
</cp:coreProperties>
</file>